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02" autoAdjust="0"/>
    <p:restoredTop sz="94660"/>
  </p:normalViewPr>
  <p:slideViewPr>
    <p:cSldViewPr snapToGrid="0">
      <p:cViewPr varScale="1">
        <p:scale>
          <a:sx n="80" d="100"/>
          <a:sy n="80" d="100"/>
        </p:scale>
        <p:origin x="120" y="6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725319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454619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58510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206756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185272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382669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405353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877016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9883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034619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930995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9B70EF-AC6D-4C9B-8BC3-9A952AB6E633}" type="datetimeFigureOut">
              <a:rPr lang="fr-FR" smtClean="0"/>
              <a:t>24/01/2018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6E5925-74D5-4E10-A8D8-D26E2944109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77467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420238" y="1040860"/>
            <a:ext cx="2305456" cy="2305456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Rectangle 4"/>
          <p:cNvSpPr/>
          <p:nvPr/>
        </p:nvSpPr>
        <p:spPr>
          <a:xfrm>
            <a:off x="4286655" y="1040860"/>
            <a:ext cx="3242554" cy="2305456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Hexagon 5"/>
          <p:cNvSpPr/>
          <p:nvPr/>
        </p:nvSpPr>
        <p:spPr>
          <a:xfrm>
            <a:off x="8090170" y="1040860"/>
            <a:ext cx="2674329" cy="2305456"/>
          </a:xfrm>
          <a:prstGeom prst="hexagon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8" name="Straight Arrow Connector 7"/>
          <p:cNvCxnSpPr>
            <a:stCxn id="4" idx="1"/>
            <a:endCxn id="4" idx="3"/>
          </p:cNvCxnSpPr>
          <p:nvPr/>
        </p:nvCxnSpPr>
        <p:spPr>
          <a:xfrm>
            <a:off x="1420238" y="2193588"/>
            <a:ext cx="2305456" cy="0"/>
          </a:xfrm>
          <a:prstGeom prst="straightConnector1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stCxn id="4" idx="0"/>
            <a:endCxn id="4" idx="2"/>
          </p:cNvCxnSpPr>
          <p:nvPr/>
        </p:nvCxnSpPr>
        <p:spPr>
          <a:xfrm>
            <a:off x="2572966" y="1040860"/>
            <a:ext cx="0" cy="2305456"/>
          </a:xfrm>
          <a:prstGeom prst="straightConnector1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5" idx="1"/>
            <a:endCxn id="5" idx="3"/>
          </p:cNvCxnSpPr>
          <p:nvPr/>
        </p:nvCxnSpPr>
        <p:spPr>
          <a:xfrm>
            <a:off x="4286655" y="2193588"/>
            <a:ext cx="3242554" cy="0"/>
          </a:xfrm>
          <a:prstGeom prst="straightConnector1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5" idx="0"/>
            <a:endCxn id="5" idx="2"/>
          </p:cNvCxnSpPr>
          <p:nvPr/>
        </p:nvCxnSpPr>
        <p:spPr>
          <a:xfrm>
            <a:off x="5907932" y="1040860"/>
            <a:ext cx="0" cy="2305456"/>
          </a:xfrm>
          <a:prstGeom prst="straightConnector1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6" idx="4"/>
            <a:endCxn id="6" idx="1"/>
          </p:cNvCxnSpPr>
          <p:nvPr/>
        </p:nvCxnSpPr>
        <p:spPr>
          <a:xfrm>
            <a:off x="8666534" y="1040861"/>
            <a:ext cx="1521601" cy="2305454"/>
          </a:xfrm>
          <a:prstGeom prst="straightConnector1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6" idx="3"/>
            <a:endCxn id="6" idx="0"/>
          </p:cNvCxnSpPr>
          <p:nvPr/>
        </p:nvCxnSpPr>
        <p:spPr>
          <a:xfrm>
            <a:off x="8090170" y="2193588"/>
            <a:ext cx="2674329" cy="0"/>
          </a:xfrm>
          <a:prstGeom prst="straightConnector1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>
            <a:stCxn id="6" idx="2"/>
            <a:endCxn id="6" idx="5"/>
          </p:cNvCxnSpPr>
          <p:nvPr/>
        </p:nvCxnSpPr>
        <p:spPr>
          <a:xfrm flipV="1">
            <a:off x="8666534" y="1040861"/>
            <a:ext cx="1521601" cy="2305454"/>
          </a:xfrm>
          <a:prstGeom prst="straightConnector1">
            <a:avLst/>
          </a:prstGeom>
          <a:ln w="3810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2640241" y="2191444"/>
            <a:ext cx="10647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paddingX</a:t>
            </a:r>
            <a:endParaRPr lang="fr-FR" dirty="0"/>
          </a:p>
        </p:txBody>
      </p:sp>
      <p:sp>
        <p:nvSpPr>
          <p:cNvPr id="28" name="TextBox 27"/>
          <p:cNvSpPr txBox="1"/>
          <p:nvPr/>
        </p:nvSpPr>
        <p:spPr>
          <a:xfrm rot="16200000">
            <a:off x="5205161" y="2530296"/>
            <a:ext cx="1056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paddingY</a:t>
            </a:r>
            <a:endParaRPr lang="fr-FR" dirty="0"/>
          </a:p>
        </p:txBody>
      </p:sp>
      <p:sp>
        <p:nvSpPr>
          <p:cNvPr id="29" name="TextBox 28"/>
          <p:cNvSpPr txBox="1"/>
          <p:nvPr/>
        </p:nvSpPr>
        <p:spPr>
          <a:xfrm>
            <a:off x="1488581" y="1824256"/>
            <a:ext cx="10647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paddingX</a:t>
            </a:r>
            <a:endParaRPr lang="fr-FR" dirty="0"/>
          </a:p>
        </p:txBody>
      </p:sp>
      <p:sp>
        <p:nvSpPr>
          <p:cNvPr id="30" name="TextBox 29"/>
          <p:cNvSpPr txBox="1"/>
          <p:nvPr/>
        </p:nvSpPr>
        <p:spPr>
          <a:xfrm>
            <a:off x="4599043" y="1824256"/>
            <a:ext cx="10647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paddingX</a:t>
            </a:r>
            <a:endParaRPr lang="fr-FR" dirty="0"/>
          </a:p>
        </p:txBody>
      </p:sp>
      <p:sp>
        <p:nvSpPr>
          <p:cNvPr id="31" name="TextBox 30"/>
          <p:cNvSpPr txBox="1"/>
          <p:nvPr/>
        </p:nvSpPr>
        <p:spPr>
          <a:xfrm>
            <a:off x="6263257" y="2160914"/>
            <a:ext cx="10647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paddingX</a:t>
            </a:r>
            <a:endParaRPr lang="fr-FR" dirty="0"/>
          </a:p>
        </p:txBody>
      </p:sp>
      <p:sp>
        <p:nvSpPr>
          <p:cNvPr id="32" name="TextBox 31"/>
          <p:cNvSpPr txBox="1"/>
          <p:nvPr/>
        </p:nvSpPr>
        <p:spPr>
          <a:xfrm rot="18250178">
            <a:off x="9203993" y="1280079"/>
            <a:ext cx="10647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paddingX</a:t>
            </a:r>
            <a:endParaRPr lang="fr-FR" dirty="0"/>
          </a:p>
        </p:txBody>
      </p:sp>
      <p:sp>
        <p:nvSpPr>
          <p:cNvPr id="33" name="TextBox 32"/>
          <p:cNvSpPr txBox="1"/>
          <p:nvPr/>
        </p:nvSpPr>
        <p:spPr>
          <a:xfrm rot="3600000">
            <a:off x="9360910" y="2486035"/>
            <a:ext cx="10647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paddingX</a:t>
            </a:r>
            <a:endParaRPr lang="fr-FR" dirty="0"/>
          </a:p>
        </p:txBody>
      </p:sp>
      <p:sp>
        <p:nvSpPr>
          <p:cNvPr id="34" name="TextBox 33"/>
          <p:cNvSpPr txBox="1"/>
          <p:nvPr/>
        </p:nvSpPr>
        <p:spPr>
          <a:xfrm rot="18250178">
            <a:off x="8358441" y="2550956"/>
            <a:ext cx="10647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paddingX</a:t>
            </a:r>
            <a:endParaRPr lang="fr-FR" dirty="0"/>
          </a:p>
        </p:txBody>
      </p:sp>
      <p:sp>
        <p:nvSpPr>
          <p:cNvPr id="35" name="TextBox 34"/>
          <p:cNvSpPr txBox="1"/>
          <p:nvPr/>
        </p:nvSpPr>
        <p:spPr>
          <a:xfrm rot="3600000">
            <a:off x="8618128" y="1361078"/>
            <a:ext cx="10647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paddingX</a:t>
            </a:r>
            <a:endParaRPr lang="fr-FR" dirty="0"/>
          </a:p>
        </p:txBody>
      </p:sp>
      <p:sp>
        <p:nvSpPr>
          <p:cNvPr id="36" name="TextBox 35"/>
          <p:cNvSpPr txBox="1"/>
          <p:nvPr/>
        </p:nvSpPr>
        <p:spPr>
          <a:xfrm>
            <a:off x="8168287" y="1850074"/>
            <a:ext cx="10647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paddingX</a:t>
            </a:r>
            <a:endParaRPr lang="fr-FR" dirty="0"/>
          </a:p>
        </p:txBody>
      </p:sp>
      <p:sp>
        <p:nvSpPr>
          <p:cNvPr id="37" name="TextBox 36"/>
          <p:cNvSpPr txBox="1"/>
          <p:nvPr/>
        </p:nvSpPr>
        <p:spPr>
          <a:xfrm>
            <a:off x="9598016" y="1869352"/>
            <a:ext cx="10647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paddingX</a:t>
            </a:r>
            <a:endParaRPr lang="fr-FR" dirty="0"/>
          </a:p>
        </p:txBody>
      </p:sp>
      <p:sp>
        <p:nvSpPr>
          <p:cNvPr id="38" name="TextBox 37"/>
          <p:cNvSpPr txBox="1"/>
          <p:nvPr/>
        </p:nvSpPr>
        <p:spPr>
          <a:xfrm rot="16200000">
            <a:off x="2181558" y="1321724"/>
            <a:ext cx="1056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paddingY</a:t>
            </a:r>
            <a:endParaRPr lang="fr-FR" dirty="0"/>
          </a:p>
        </p:txBody>
      </p:sp>
      <p:sp>
        <p:nvSpPr>
          <p:cNvPr id="39" name="TextBox 38"/>
          <p:cNvSpPr txBox="1"/>
          <p:nvPr/>
        </p:nvSpPr>
        <p:spPr>
          <a:xfrm rot="16200000">
            <a:off x="2012350" y="2734768"/>
            <a:ext cx="1056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paddingY</a:t>
            </a:r>
            <a:endParaRPr lang="fr-FR" dirty="0"/>
          </a:p>
        </p:txBody>
      </p:sp>
      <p:sp>
        <p:nvSpPr>
          <p:cNvPr id="40" name="TextBox 39"/>
          <p:cNvSpPr txBox="1"/>
          <p:nvPr/>
        </p:nvSpPr>
        <p:spPr>
          <a:xfrm rot="16200000">
            <a:off x="5528815" y="1470107"/>
            <a:ext cx="1056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 smtClean="0"/>
              <a:t>paddingY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7563589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14</Words>
  <Application>Microsoft Office PowerPoint</Application>
  <PresentationFormat>Widescreen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IES - JRC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Bruno Combal</dc:creator>
  <cp:lastModifiedBy>Bruno Combal</cp:lastModifiedBy>
  <cp:revision>8</cp:revision>
  <dcterms:created xsi:type="dcterms:W3CDTF">2018-01-24T15:22:51Z</dcterms:created>
  <dcterms:modified xsi:type="dcterms:W3CDTF">2018-01-24T15:28:32Z</dcterms:modified>
</cp:coreProperties>
</file>

<file path=docProps/thumbnail.jpeg>
</file>